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551222-F2E8-424C-95FA-CD7C2A82F31D}" type="datetimeFigureOut">
              <a:rPr lang="pl-PL" smtClean="0"/>
              <a:t>18.05.2021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CD35D2-30BF-4BDE-98E5-5163B916696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9845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CD35D2-30BF-4BDE-98E5-5163B916696B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48759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A65F-CC50-43AD-BC29-C5EA25D0CE1B}" type="datetimeFigureOut">
              <a:rPr lang="pl-PL" smtClean="0"/>
              <a:t>18.05.2021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70040-847A-42BD-A46A-58D16A5C465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A65F-CC50-43AD-BC29-C5EA25D0CE1B}" type="datetimeFigureOut">
              <a:rPr lang="pl-PL" smtClean="0"/>
              <a:t>18.05.2021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70040-847A-42BD-A46A-58D16A5C465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A65F-CC50-43AD-BC29-C5EA25D0CE1B}" type="datetimeFigureOut">
              <a:rPr lang="pl-PL" smtClean="0"/>
              <a:t>18.05.2021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70040-847A-42BD-A46A-58D16A5C465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A65F-CC50-43AD-BC29-C5EA25D0CE1B}" type="datetimeFigureOut">
              <a:rPr lang="pl-PL" smtClean="0"/>
              <a:t>18.05.2021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70040-847A-42BD-A46A-58D16A5C465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A65F-CC50-43AD-BC29-C5EA25D0CE1B}" type="datetimeFigureOut">
              <a:rPr lang="pl-PL" smtClean="0"/>
              <a:t>18.05.2021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70040-847A-42BD-A46A-58D16A5C465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A65F-CC50-43AD-BC29-C5EA25D0CE1B}" type="datetimeFigureOut">
              <a:rPr lang="pl-PL" smtClean="0"/>
              <a:t>18.05.2021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70040-847A-42BD-A46A-58D16A5C465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A65F-CC50-43AD-BC29-C5EA25D0CE1B}" type="datetimeFigureOut">
              <a:rPr lang="pl-PL" smtClean="0"/>
              <a:t>18.05.2021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70040-847A-42BD-A46A-58D16A5C465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A65F-CC50-43AD-BC29-C5EA25D0CE1B}" type="datetimeFigureOut">
              <a:rPr lang="pl-PL" smtClean="0"/>
              <a:t>18.05.2021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70040-847A-42BD-A46A-58D16A5C465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A65F-CC50-43AD-BC29-C5EA25D0CE1B}" type="datetimeFigureOut">
              <a:rPr lang="pl-PL" smtClean="0"/>
              <a:t>18.05.2021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70040-847A-42BD-A46A-58D16A5C465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A65F-CC50-43AD-BC29-C5EA25D0CE1B}" type="datetimeFigureOut">
              <a:rPr lang="pl-PL" smtClean="0"/>
              <a:t>18.05.2021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70040-847A-42BD-A46A-58D16A5C465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A65F-CC50-43AD-BC29-C5EA25D0CE1B}" type="datetimeFigureOut">
              <a:rPr lang="pl-PL" smtClean="0"/>
              <a:t>18.05.2021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70040-847A-42BD-A46A-58D16A5C465F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5A65F-CC50-43AD-BC29-C5EA25D0CE1B}" type="datetimeFigureOut">
              <a:rPr lang="pl-PL" smtClean="0"/>
              <a:t>18.05.2021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F70040-847A-42BD-A46A-58D16A5C465F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etgiw.gov.pl/systemy-informatyczne/traces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eur-lex.europa.eu/search.html?DTN=0518&amp;DTA=2013&amp;qid=1503579675645&amp;DB_TYPE_OF_ACT=decision&amp;CASE_LAW_SUMMARY=false&amp;DTS_DOM=ALL&amp;excConsLeg=true&amp;typeOfActStatus=DECISION&amp;type=advanced&amp;SUBDOM_INIT=ALL_ALL&amp;DTS_SUBDOM=ALL_AL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306687"/>
          </a:xfrm>
        </p:spPr>
        <p:txBody>
          <a:bodyPr>
            <a:normAutofit/>
          </a:bodyPr>
          <a:lstStyle/>
          <a:p>
            <a:r>
              <a:rPr lang="ru-RU" dirty="0"/>
              <a:t>ТРАНСПОРТИРОВКА СОБАК И КОШЕК</a:t>
            </a:r>
            <a:br>
              <a:rPr lang="pl-PL" dirty="0"/>
            </a:br>
            <a:r>
              <a:rPr lang="ru-RU" dirty="0"/>
              <a:t>ЖИВОТНЫЕ-КОМПАНЬОНЫ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4725144"/>
            <a:ext cx="6400800" cy="913656"/>
          </a:xfrm>
        </p:spPr>
        <p:txBody>
          <a:bodyPr/>
          <a:lstStyle/>
          <a:p>
            <a:r>
              <a:rPr lang="ru-RU" dirty="0"/>
              <a:t>ветеринар</a:t>
            </a:r>
            <a:r>
              <a:rPr lang="pl-PL" dirty="0"/>
              <a:t> </a:t>
            </a:r>
            <a:r>
              <a:rPr lang="ru-RU" dirty="0"/>
              <a:t>Магдалена Стипень</a:t>
            </a:r>
            <a:endParaRPr lang="pl-PL" dirty="0"/>
          </a:p>
        </p:txBody>
      </p:sp>
      <p:pic>
        <p:nvPicPr>
          <p:cNvPr id="4" name="Obraz 3" descr="images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91680" y="332656"/>
            <a:ext cx="2495550" cy="18288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FF0000"/>
                </a:solidFill>
              </a:rPr>
              <a:t>TRACES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Сертификат здоровья выдается официальным ветеринаром государства-члена происхождения, который в случае коммерческого перемещения уведомляет компетентный орган страны назначения (через систему </a:t>
            </a:r>
            <a:r>
              <a:rPr lang="pl-PL" dirty="0">
                <a:hlinkClick r:id="rId2"/>
              </a:rPr>
              <a:t>TRACES</a:t>
            </a:r>
            <a:r>
              <a:rPr lang="ru-RU" dirty="0"/>
              <a:t>) об отправке.</a:t>
            </a:r>
            <a:endParaRPr lang="pl-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ИССЛЕДОВАНИЕ</a:t>
            </a:r>
            <a:r>
              <a:rPr lang="pl-PL" dirty="0"/>
              <a:t>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 течение 48 часов до отправки животных уполномоченный ветеринар должен подтвердить, что животные здоровы и годны для поездки к месту назначения.</a:t>
            </a:r>
            <a:endParaRPr lang="pl-PL" dirty="0"/>
          </a:p>
        </p:txBody>
      </p:sp>
      <p:pic>
        <p:nvPicPr>
          <p:cNvPr id="4" name="Obraz 3" descr="lo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63688" y="4221088"/>
            <a:ext cx="2857500" cy="16002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БЕЛЬГИЯ</a:t>
            </a:r>
            <a:r>
              <a:rPr lang="pl-PL" dirty="0"/>
              <a:t> </a:t>
            </a:r>
            <a:r>
              <a:rPr lang="pl-PL" dirty="0">
                <a:solidFill>
                  <a:srgbClr val="FF0000"/>
                </a:solidFill>
              </a:rPr>
              <a:t>!!!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Условия содержания собак и кошек, ввозимых в Бельгию из других стран, соответствуют Королевскому указу от 27 апреля 2007 г. (с изменениями, внесенными Королевским указом от 15 ноября 2010 г., устанавливающими условия для утверждения животноводства и условий торговли животные.</a:t>
            </a:r>
            <a:endParaRPr lang="pl-P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4" name="Symbol zastępczy zawartości 3" descr="informacja dla podróżnych (pies, kot, fretka) PL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59632" y="332656"/>
            <a:ext cx="6048672" cy="6525344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Адаптированный автомобиль</a:t>
            </a:r>
            <a:endParaRPr lang="pl-PL" dirty="0"/>
          </a:p>
        </p:txBody>
      </p:sp>
      <p:pic>
        <p:nvPicPr>
          <p:cNvPr id="4" name="Symbol zastępczy zawartości 3" descr="23___klatki-transportow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09018" y="1600200"/>
            <a:ext cx="4525963" cy="4525963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Адаптированный автомобиль</a:t>
            </a:r>
            <a:endParaRPr lang="pl-PL" dirty="0"/>
          </a:p>
        </p:txBody>
      </p:sp>
      <p:pic>
        <p:nvPicPr>
          <p:cNvPr id="4" name="Symbol zastępczy zawartości 3" descr="unname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33600" y="1700809"/>
            <a:ext cx="4876800" cy="3995936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Габаритные размеры</a:t>
            </a:r>
            <a:endParaRPr lang="pl-PL" dirty="0"/>
          </a:p>
        </p:txBody>
      </p:sp>
      <p:pic>
        <p:nvPicPr>
          <p:cNvPr id="4" name="Symbol zastępczy zawartości 3" descr="wymiar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1772816"/>
            <a:ext cx="3295650" cy="1844824"/>
          </a:xfrm>
        </p:spPr>
      </p:pic>
      <p:pic>
        <p:nvPicPr>
          <p:cNvPr id="5" name="Obraz 4" descr="wymiar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4008" y="2852936"/>
            <a:ext cx="3007221" cy="2719189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Транспортеры</a:t>
            </a:r>
            <a:endParaRPr lang="pl-PL" dirty="0"/>
          </a:p>
        </p:txBody>
      </p:sp>
      <p:pic>
        <p:nvPicPr>
          <p:cNvPr id="4" name="Symbol zastępczy zawartości 3" descr="transp.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23729" y="1484785"/>
            <a:ext cx="3519834" cy="3449960"/>
          </a:xfr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Птицы</a:t>
            </a:r>
            <a:endParaRPr lang="pl-PL" dirty="0"/>
          </a:p>
        </p:txBody>
      </p:sp>
      <p:pic>
        <p:nvPicPr>
          <p:cNvPr id="4" name="Symbol zastępczy zawartości 3" descr="b98bde7076a9b6a5b13b6fa004808a8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07704" y="1556792"/>
            <a:ext cx="4927277" cy="4569371"/>
          </a:xfr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/>
              <a:t>ПТИЦА, ДОМАШНИЕ ПТИЦЫ, КРОЛИКИ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Должно быть обеспечено достаточное количество воды и корма </a:t>
            </a:r>
            <a:r>
              <a:rPr lang="ru-RU" dirty="0">
                <a:solidFill>
                  <a:srgbClr val="92D050"/>
                </a:solidFill>
              </a:rPr>
              <a:t>для домашних птиц и кроликов</a:t>
            </a:r>
            <a:r>
              <a:rPr lang="ru-RU" dirty="0"/>
              <a:t>, за исключением случаев, когда путь короче</a:t>
            </a:r>
            <a:r>
              <a:rPr lang="pl-PL" dirty="0"/>
              <a:t>:</a:t>
            </a:r>
          </a:p>
          <a:p>
            <a:r>
              <a:rPr lang="pl-PL" dirty="0"/>
              <a:t>a) </a:t>
            </a:r>
            <a:r>
              <a:rPr lang="ru-RU" dirty="0"/>
              <a:t>12 часов без учета времени погрузки и разгрузки; или же</a:t>
            </a:r>
            <a:endParaRPr lang="pl-PL" dirty="0"/>
          </a:p>
          <a:p>
            <a:r>
              <a:rPr lang="ru-RU" dirty="0"/>
              <a:t>б</a:t>
            </a:r>
            <a:r>
              <a:rPr lang="pl-PL" dirty="0"/>
              <a:t>) </a:t>
            </a:r>
            <a:r>
              <a:rPr lang="ru-RU" dirty="0"/>
              <a:t>24 часа для цыплят всех видов при условии, что поездка завершится в течение 72 часов после вылупления.</a:t>
            </a: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8" name="Symbol zastępczy zawartości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ПОСТАНОВЛЕНИЕ СОВЕТА (ЕС) № 1/2005 от 22 декабря 2004 г. о защите животных во время транспортировки и связанных с ним операций, а также о внесении поправок в Директивы 64/432 / EEC и 93/119 / EC и Регламент (ЕС) № 1255/97</a:t>
            </a:r>
            <a:endParaRPr lang="pl-PL" dirty="0"/>
          </a:p>
        </p:txBody>
      </p:sp>
      <p:pic>
        <p:nvPicPr>
          <p:cNvPr id="9" name="Obraz 8" descr="desensitizing-to-transport-cagesmall-e142549587555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8104" y="4594422"/>
            <a:ext cx="3242444" cy="206519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Письменная инструкция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Виды, отличные от описанных в пункте 2.1 или 2.2 </a:t>
            </a:r>
            <a:r>
              <a:rPr lang="ru-RU" u="sng" dirty="0"/>
              <a:t>необходимо транспортировать в соответствии с письменными инструкциями по кормлению и поиву</a:t>
            </a:r>
            <a:r>
              <a:rPr lang="ru-RU" dirty="0"/>
              <a:t> и с учетом любых требований особого ухода.</a:t>
            </a: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Никто не может заключать договор перевозки или субподряд на перевозку животных, за исключением уполномоченных перевозчиков.</a:t>
            </a:r>
            <a:endParaRPr lang="pl-PL" dirty="0"/>
          </a:p>
          <a:p>
            <a:r>
              <a:rPr lang="ru-RU" dirty="0"/>
              <a:t>У перевозчика есть WNI и разрешение на использование PLW + транспортные средства, одобренные и адаптированные для определенных видов животных.</a:t>
            </a:r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Дополнительные правила перевозки животных в контейнерах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Контейнеры, в которых перевозятся животные, должны иметь яркую и четкую маркировку, указывающую на присутствие животных, с отметкой, указывающей на верхнюю часть контейнера.</a:t>
            </a:r>
            <a:endParaRPr lang="pl-PL" dirty="0"/>
          </a:p>
        </p:txBody>
      </p:sp>
      <p:pic>
        <p:nvPicPr>
          <p:cNvPr id="4" name="Obraz 3" descr="taxi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39952" y="4293096"/>
            <a:ext cx="2686050" cy="170497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Установка!</a:t>
            </a:r>
            <a:endParaRPr lang="pl-PL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Во время транспортировки и погрузочно-разгрузочных работ контейнеры всегда должны находиться в вертикальном положении, а риск сотрясений и ударов должен быть сведен к минимуму. Контейнеры должны быть защищены от смещения, вызванного движением транспортных средств.</a:t>
            </a:r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Установка!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Контейнеры весом более 50 кг должны иметь достаточное количество должным образом спроектированных, установленных и обслуживаемых точек крепления, чтобы их можно было надежно прикрепить к транспортным средствам во время погрузки. Контейнеры должны быть прикреплены к транспортным средствам до начала поездки, чтобы предотвратить перемещения, вызванные движением транспортных средств.</a:t>
            </a:r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Питание</a:t>
            </a:r>
            <a:r>
              <a:rPr lang="pl-PL" dirty="0"/>
              <a:t>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Перевозимых собак и кошек следует кормить с интервалом не более 24 часов и поить с интервалом не более 8 часов. Письменные инструкции по кормлению и водопою должны быть четко сформулированы !!!</a:t>
            </a:r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/>
              <a:t>К перевозке животных допускаются только люди с документами в транспортном средстве</a:t>
            </a:r>
            <a:r>
              <a:rPr lang="pl-PL" sz="2800" dirty="0"/>
              <a:t>, </a:t>
            </a:r>
            <a:r>
              <a:rPr lang="ru-RU" sz="2800" dirty="0"/>
              <a:t>удостоверяющими</a:t>
            </a:r>
            <a:r>
              <a:rPr lang="pl-PL" sz="1800" dirty="0"/>
              <a:t>:</a:t>
            </a:r>
            <a:endParaRPr lang="pl-PL" sz="2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а) происхождение животных и их владельца;</a:t>
            </a:r>
          </a:p>
          <a:p>
            <a:r>
              <a:rPr lang="ru-RU" dirty="0"/>
              <a:t>б) место отправления;</a:t>
            </a:r>
          </a:p>
          <a:p>
            <a:r>
              <a:rPr lang="ru-RU" dirty="0"/>
              <a:t>в) дата и время отправления;</a:t>
            </a:r>
          </a:p>
          <a:p>
            <a:r>
              <a:rPr lang="ru-RU" dirty="0"/>
              <a:t>г) предполагаемый пункт назначения;</a:t>
            </a:r>
          </a:p>
          <a:p>
            <a:r>
              <a:rPr lang="ru-RU" dirty="0"/>
              <a:t>д) предполагаемая продолжительность поездки</a:t>
            </a:r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/>
              <a:t>ДОКУМЕНТАЦИЯ</a:t>
            </a:r>
            <a:endParaRPr lang="pl-PL" sz="4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/>
              <a:t>Животные во время коммерческого перемещения (продажа, передача другому владельцу и т. д.) и в случае некоммерческого перемещения более 5 собак, кошек или хорьков, независимо от страны-члена ЕС назначения, должны иметь:</a:t>
            </a:r>
          </a:p>
          <a:p>
            <a:r>
              <a:rPr lang="ru-RU" dirty="0"/>
              <a:t>паспорт (подробнее о паспорте можно прочитать);</a:t>
            </a:r>
          </a:p>
          <a:p>
            <a:r>
              <a:rPr lang="ru-RU" dirty="0"/>
              <a:t>печатная версия сертификата здоровья (образец сертификата указан в Приложении E Директивы 92/65 / EEC с последними поправками, внесенными </a:t>
            </a:r>
            <a:r>
              <a:rPr lang="ru-RU" dirty="0">
                <a:hlinkClick r:id="rId2"/>
              </a:rPr>
              <a:t>Решением Комиссии (ЕС) № 2013/518)</a:t>
            </a:r>
            <a:r>
              <a:rPr lang="ru-RU" dirty="0"/>
              <a:t>.</a:t>
            </a:r>
            <a:endParaRPr lang="pl-PL" dirty="0"/>
          </a:p>
          <a:p>
            <a:endParaRPr lang="pl-P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7343</TotalTime>
  <Words>573</Words>
  <Application>Microsoft Office PowerPoint</Application>
  <PresentationFormat>Pokaz na ekranie (4:3)</PresentationFormat>
  <Paragraphs>41</Paragraphs>
  <Slides>20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3" baseType="lpstr">
      <vt:lpstr>Arial</vt:lpstr>
      <vt:lpstr>Calibri</vt:lpstr>
      <vt:lpstr>Motyw pakietu Office</vt:lpstr>
      <vt:lpstr>ТРАНСПОРТИРОВКА СОБАК И КОШЕК ЖИВОТНЫЕ-КОМПАНЬОНЫ</vt:lpstr>
      <vt:lpstr>Prezentacja programu PowerPoint</vt:lpstr>
      <vt:lpstr>Prezentacja programu PowerPoint</vt:lpstr>
      <vt:lpstr>Дополнительные правила перевозки животных в контейнерах</vt:lpstr>
      <vt:lpstr>Установка!</vt:lpstr>
      <vt:lpstr>Установка!</vt:lpstr>
      <vt:lpstr>Питание </vt:lpstr>
      <vt:lpstr>К перевозке животных допускаются только люди с документами в транспортном средстве, удостоверяющими:</vt:lpstr>
      <vt:lpstr>ДОКУМЕНТАЦИЯ</vt:lpstr>
      <vt:lpstr>TRACES</vt:lpstr>
      <vt:lpstr>ИССЛЕДОВАНИЕ </vt:lpstr>
      <vt:lpstr>БЕЛЬГИЯ !!!</vt:lpstr>
      <vt:lpstr>Prezentacja programu PowerPoint</vt:lpstr>
      <vt:lpstr>Адаптированный автомобиль</vt:lpstr>
      <vt:lpstr>Адаптированный автомобиль</vt:lpstr>
      <vt:lpstr>Габаритные размеры</vt:lpstr>
      <vt:lpstr>Транспортеры</vt:lpstr>
      <vt:lpstr>Птицы</vt:lpstr>
      <vt:lpstr>ПТИЦА, ДОМАШНИЕ ПТИЦЫ, КРОЛИКИ</vt:lpstr>
      <vt:lpstr>Письменная инструкция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TRANSPORT PSÓW I KOTÓW</dc:title>
  <dc:creator>1</dc:creator>
  <cp:lastModifiedBy>Bartosz Malinowski</cp:lastModifiedBy>
  <cp:revision>733</cp:revision>
  <dcterms:created xsi:type="dcterms:W3CDTF">2020-09-17T09:47:10Z</dcterms:created>
  <dcterms:modified xsi:type="dcterms:W3CDTF">2021-05-18T18:40:55Z</dcterms:modified>
</cp:coreProperties>
</file>